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B62556-E9D7-4BC2-8470-7295A71FA5A5}" type="datetimeFigureOut">
              <a:rPr lang="en-US" smtClean="0"/>
              <a:t>12/5/2017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87A36-72B2-4653-A74D-4D11E2E040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3800" dirty="0" smtClean="0">
                <a:solidFill>
                  <a:srgbClr val="FFFF00"/>
                </a:solidFill>
              </a:rPr>
              <a:t>भारतीय जनजाति आंदोलन 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16600" dirty="0" smtClean="0"/>
              <a:t>धन्यवाद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9144000" cy="6858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447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8800" b="1" dirty="0" smtClean="0"/>
              <a:t>1 </a:t>
            </a:r>
            <a:r>
              <a:rPr lang="hi-IN" sz="8800" b="1" dirty="0" smtClean="0">
                <a:solidFill>
                  <a:srgbClr val="FF0000"/>
                </a:solidFill>
              </a:rPr>
              <a:t>भील आन्दोलन</a:t>
            </a:r>
            <a:r>
              <a:rPr lang="hi-IN" b="1" dirty="0" smtClean="0">
                <a:solidFill>
                  <a:srgbClr val="FF0000"/>
                </a:solidFill>
              </a:rPr>
              <a:t>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905000"/>
            <a:ext cx="9144000" cy="47244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600" dirty="0" smtClean="0">
                <a:solidFill>
                  <a:schemeClr val="accent2">
                    <a:lumMod val="75000"/>
                  </a:schemeClr>
                </a:solidFill>
              </a:rPr>
              <a:t>सन 1921-1922 </a:t>
            </a:r>
          </a:p>
          <a:p>
            <a:pPr algn="ctr"/>
            <a:r>
              <a:rPr lang="hi-IN" sz="6600" dirty="0" smtClean="0">
                <a:solidFill>
                  <a:schemeClr val="accent2">
                    <a:lumMod val="75000"/>
                  </a:schemeClr>
                </a:solidFill>
              </a:rPr>
              <a:t>(मोतीलाल तेजावत )</a:t>
            </a:r>
          </a:p>
          <a:p>
            <a:pPr algn="ctr"/>
            <a:r>
              <a:rPr lang="hi-IN" sz="6600" dirty="0" smtClean="0">
                <a:solidFill>
                  <a:schemeClr val="accent2">
                    <a:lumMod val="75000"/>
                  </a:schemeClr>
                </a:solidFill>
              </a:rPr>
              <a:t>भील : गुजरात, राजस्थान, मध्यप्रदेश </a:t>
            </a:r>
            <a:endParaRPr lang="en-US" sz="6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752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8800" b="1" dirty="0" smtClean="0"/>
              <a:t>2 </a:t>
            </a:r>
            <a:r>
              <a:rPr lang="hi-IN" sz="8800" b="1" dirty="0" smtClean="0">
                <a:solidFill>
                  <a:srgbClr val="FF0000"/>
                </a:solidFill>
              </a:rPr>
              <a:t>भगत आन्दोलन </a:t>
            </a:r>
            <a:endParaRPr lang="en-US" sz="8800" b="1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52400" y="2057400"/>
            <a:ext cx="8839200" cy="4419600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i-IN" sz="8800" dirty="0" smtClean="0">
                <a:solidFill>
                  <a:srgbClr val="00B0F0"/>
                </a:solidFill>
              </a:rPr>
              <a:t>सन 1883 </a:t>
            </a:r>
          </a:p>
          <a:p>
            <a:pPr algn="ctr"/>
            <a:r>
              <a:rPr lang="hi-IN" sz="8800" dirty="0" smtClean="0">
                <a:solidFill>
                  <a:srgbClr val="00B0F0"/>
                </a:solidFill>
              </a:rPr>
              <a:t>(गोविंद गिरी )</a:t>
            </a:r>
            <a:endParaRPr lang="en-US" sz="88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0"/>
            <a:ext cx="8229600" cy="262096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524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8000" dirty="0" smtClean="0"/>
              <a:t>3 </a:t>
            </a:r>
            <a:r>
              <a:rPr lang="hi-IN" sz="8000" dirty="0" smtClean="0">
                <a:solidFill>
                  <a:srgbClr val="FF0000"/>
                </a:solidFill>
              </a:rPr>
              <a:t>चिपको आन्दोलन </a:t>
            </a:r>
            <a:endParaRPr lang="en-US" sz="80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1828800"/>
            <a:ext cx="8839200" cy="464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5400" dirty="0" smtClean="0"/>
              <a:t>सन 1973 </a:t>
            </a:r>
          </a:p>
          <a:p>
            <a:pPr algn="ctr"/>
            <a:r>
              <a:rPr lang="hi-IN" sz="5400" dirty="0" smtClean="0"/>
              <a:t>उत्तराखण्ड भोटिया जनजाति की भूमिका था चमोली जिले में गोपेश्वर के निकट हुआ था। 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7601"/>
            <a:ext cx="8229600" cy="228600"/>
          </a:xfrm>
        </p:spPr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7200" b="1" dirty="0"/>
              <a:t>4</a:t>
            </a:r>
            <a:r>
              <a:rPr lang="hi-IN" sz="7200" b="1" dirty="0" smtClean="0"/>
              <a:t> </a:t>
            </a:r>
            <a:r>
              <a:rPr lang="hi-IN" sz="7200" b="1" dirty="0" smtClean="0">
                <a:solidFill>
                  <a:srgbClr val="FF0000"/>
                </a:solidFill>
              </a:rPr>
              <a:t>नांगा आन्दोलन</a:t>
            </a:r>
            <a:r>
              <a:rPr lang="hi-IN" sz="1400" dirty="0" smtClean="0">
                <a:solidFill>
                  <a:srgbClr val="FF0000"/>
                </a:solidFill>
              </a:rPr>
              <a:t> </a:t>
            </a:r>
            <a:endParaRPr lang="en-US" sz="14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276600"/>
            <a:ext cx="91440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600" b="1" dirty="0"/>
              <a:t>5</a:t>
            </a:r>
            <a:r>
              <a:rPr lang="hi-IN" sz="6600" b="1" dirty="0" smtClean="0"/>
              <a:t> </a:t>
            </a:r>
            <a:r>
              <a:rPr lang="hi-IN" sz="6600" b="1" dirty="0" smtClean="0">
                <a:solidFill>
                  <a:srgbClr val="FF0000"/>
                </a:solidFill>
              </a:rPr>
              <a:t>खासी आन्दोलन</a:t>
            </a:r>
            <a:r>
              <a:rPr lang="hi-IN" sz="2800" b="1" dirty="0" smtClean="0">
                <a:solidFill>
                  <a:srgbClr val="FF0000"/>
                </a:solidFill>
              </a:rPr>
              <a:t>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0" y="1371600"/>
            <a:ext cx="9144000" cy="15240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7200" dirty="0" smtClean="0">
                <a:solidFill>
                  <a:srgbClr val="00B050"/>
                </a:solidFill>
              </a:rPr>
              <a:t>सन 1918 (नागालैण्ड)</a:t>
            </a:r>
            <a:endParaRPr lang="en-US" sz="7200" dirty="0">
              <a:solidFill>
                <a:srgbClr val="00B05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4800600"/>
            <a:ext cx="9144000" cy="175260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8800" dirty="0" smtClean="0">
                <a:solidFill>
                  <a:srgbClr val="00B050"/>
                </a:solidFill>
              </a:rPr>
              <a:t>सन 1757-1856</a:t>
            </a:r>
            <a:endParaRPr lang="en-US" sz="8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600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8800" dirty="0" smtClean="0"/>
              <a:t>6 </a:t>
            </a:r>
            <a:r>
              <a:rPr lang="hi-IN" sz="8800" dirty="0" smtClean="0">
                <a:solidFill>
                  <a:srgbClr val="FF0000"/>
                </a:solidFill>
              </a:rPr>
              <a:t>बिरसा आन्दोलन </a:t>
            </a:r>
            <a:endParaRPr lang="en-US" sz="8800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28600" y="2133600"/>
            <a:ext cx="8686800" cy="42672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000" dirty="0" smtClean="0">
                <a:solidFill>
                  <a:srgbClr val="0070C0"/>
                </a:solidFill>
              </a:rPr>
              <a:t>सन 1890-1907 बिरसा आन्दोलन मुंडा ने शुरू किया था । </a:t>
            </a:r>
          </a:p>
          <a:p>
            <a:pPr algn="ctr"/>
            <a:r>
              <a:rPr lang="hi-IN" sz="6000" dirty="0" smtClean="0">
                <a:solidFill>
                  <a:srgbClr val="0070C0"/>
                </a:solidFill>
              </a:rPr>
              <a:t>बिहार, झारखण्ड </a:t>
            </a:r>
            <a:endParaRPr lang="en-US" sz="60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7200" dirty="0" smtClean="0"/>
              <a:t>7 </a:t>
            </a:r>
            <a:r>
              <a:rPr lang="hi-IN" sz="7200" dirty="0" smtClean="0">
                <a:solidFill>
                  <a:srgbClr val="FF0000"/>
                </a:solidFill>
              </a:rPr>
              <a:t>संथाल आन्दोलन</a:t>
            </a:r>
            <a:r>
              <a:rPr lang="hi-IN" dirty="0" smtClean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52400" y="1371600"/>
            <a:ext cx="8686800" cy="18288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5400" dirty="0" smtClean="0">
                <a:solidFill>
                  <a:schemeClr val="accent2">
                    <a:lumMod val="75000"/>
                  </a:schemeClr>
                </a:solidFill>
              </a:rPr>
              <a:t>सन 1855-1856 तक हुआ था।</a:t>
            </a:r>
            <a:r>
              <a:rPr lang="hi-IN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581400"/>
            <a:ext cx="91440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000" dirty="0" smtClean="0"/>
              <a:t>8 </a:t>
            </a:r>
            <a:r>
              <a:rPr lang="hi-IN" sz="6000" dirty="0" smtClean="0">
                <a:solidFill>
                  <a:srgbClr val="FF0000"/>
                </a:solidFill>
              </a:rPr>
              <a:t>ताना भगत आन्दोलन 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28600" y="4876800"/>
            <a:ext cx="8686800" cy="1752600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4800" dirty="0" smtClean="0">
                <a:solidFill>
                  <a:schemeClr val="accent2">
                    <a:lumMod val="75000"/>
                  </a:schemeClr>
                </a:solidFill>
              </a:rPr>
              <a:t>सन 1913-1914 बिहार में हुई थी। </a:t>
            </a:r>
            <a:endParaRPr lang="en-US" sz="48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1066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600" b="1" dirty="0" smtClean="0"/>
              <a:t>9 </a:t>
            </a:r>
            <a:r>
              <a:rPr lang="hi-IN" sz="6600" b="1" dirty="0" smtClean="0">
                <a:solidFill>
                  <a:srgbClr val="FF0000"/>
                </a:solidFill>
              </a:rPr>
              <a:t>गोड़ आन्दोलन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371600"/>
            <a:ext cx="9144000" cy="1752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सन 1940-1941 (बस्तर)</a:t>
            </a:r>
            <a:endParaRPr lang="en-US" sz="6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352800"/>
            <a:ext cx="9144000" cy="1143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7200" b="1" dirty="0" smtClean="0"/>
              <a:t>10 </a:t>
            </a:r>
            <a:r>
              <a:rPr lang="hi-IN" sz="7200" b="1" dirty="0" smtClean="0">
                <a:solidFill>
                  <a:srgbClr val="FF0000"/>
                </a:solidFill>
              </a:rPr>
              <a:t>गोड़ जनजाति </a:t>
            </a:r>
            <a:endParaRPr lang="en-US" sz="7200" b="1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4800600"/>
            <a:ext cx="9144000" cy="17526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5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पश्चिम बंगाल , असम में पाया जाता हैं । </a:t>
            </a:r>
            <a:endParaRPr lang="en-US" sz="5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54731"/>
            <a:ext cx="77724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86400"/>
            <a:ext cx="6400800" cy="152400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9906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000" b="1" dirty="0" smtClean="0"/>
              <a:t>11 </a:t>
            </a:r>
            <a:r>
              <a:rPr lang="hi-IN" sz="6000" b="1" dirty="0" smtClean="0">
                <a:solidFill>
                  <a:srgbClr val="FF0000"/>
                </a:solidFill>
              </a:rPr>
              <a:t>हलवा विद्रोह </a:t>
            </a:r>
            <a:endParaRPr lang="en-US" sz="6000" b="1" dirty="0">
              <a:solidFill>
                <a:srgbClr val="FF0000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0" y="1219200"/>
            <a:ext cx="9144000" cy="14478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4000" dirty="0" smtClean="0"/>
              <a:t>सन 1774- (बस्तर) प्रथम आन्दोलन हुआ था । </a:t>
            </a:r>
            <a:endParaRPr lang="en-US" sz="4000" dirty="0"/>
          </a:p>
        </p:txBody>
      </p:sp>
      <p:sp>
        <p:nvSpPr>
          <p:cNvPr id="6" name="Rectangle 5"/>
          <p:cNvSpPr/>
          <p:nvPr/>
        </p:nvSpPr>
        <p:spPr>
          <a:xfrm>
            <a:off x="0" y="2895600"/>
            <a:ext cx="9144000" cy="10668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6600" b="1" dirty="0" smtClean="0"/>
              <a:t>12 </a:t>
            </a:r>
            <a:r>
              <a:rPr lang="hi-IN" sz="6600" b="1" dirty="0" smtClean="0">
                <a:solidFill>
                  <a:srgbClr val="FF0000"/>
                </a:solidFill>
              </a:rPr>
              <a:t>परल कोट का विद्रोह </a:t>
            </a:r>
            <a:endParaRPr lang="en-US" sz="6600" b="1" dirty="0">
              <a:solidFill>
                <a:srgbClr val="FF0000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0" y="4114800"/>
            <a:ext cx="8991600" cy="2514600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i-IN" sz="4400" dirty="0" smtClean="0"/>
              <a:t>सन 1825 में हुआ था ।  (अंग्रेज़ो और मराठा के बीच हुआ था ।)</a:t>
            </a:r>
          </a:p>
          <a:p>
            <a:pPr algn="ctr"/>
            <a:r>
              <a:rPr lang="hi-IN" sz="4400" dirty="0"/>
              <a:t>प्रथम </a:t>
            </a:r>
            <a:r>
              <a:rPr lang="hi-IN" sz="4400" dirty="0" smtClean="0"/>
              <a:t>शहीद गेंदसिह 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154</Words>
  <Application>Microsoft Office PowerPoint</Application>
  <PresentationFormat>On-screen Show (4:3)</PresentationFormat>
  <Paragraphs>32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Dipak</dc:creator>
  <cp:lastModifiedBy>Dipak</cp:lastModifiedBy>
  <cp:revision>9</cp:revision>
  <dcterms:created xsi:type="dcterms:W3CDTF">2017-12-05T04:42:05Z</dcterms:created>
  <dcterms:modified xsi:type="dcterms:W3CDTF">2017-12-05T05:34:01Z</dcterms:modified>
</cp:coreProperties>
</file>